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63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818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estrutura física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de materiais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sistemas de movimento (por exemplo, rodas, pernas, braços)</a:t>
          </a:r>
          <a:endParaRPr lang="pt-BR" sz="800" kern="1200" noProof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Design de Mecanismos</a:t>
          </a:r>
          <a:endParaRPr lang="pt-BR" sz="1600" kern="1200" noProof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circuitos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de componentes eletrônicos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Integração de sistemas</a:t>
          </a:r>
          <a:endParaRPr lang="pt-BR" sz="800" kern="1200" noProof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Eletrônica Embarcada</a:t>
          </a:r>
          <a:endParaRPr lang="pt-BR" sz="1600" kern="1200" noProof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Processadores e microcontroladores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Redes de comunicação e protocolos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Sistemas operacionais e software embarcado</a:t>
          </a:r>
          <a:endParaRPr lang="pt-BR" sz="800" kern="1200" noProof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Computação e Redes</a:t>
          </a:r>
          <a:endParaRPr lang="pt-BR" sz="1600" kern="1200" noProof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Seleção e integração de sensores (por exemplo, sensores de distância, sensores de temperatura)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Atuadores (por exemplo, motores, servos)</a:t>
          </a:r>
          <a:endParaRPr lang="pt-BR" sz="800" kern="1200" noProof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Sensores e Atuadores</a:t>
          </a:r>
          <a:endParaRPr lang="pt-BR" sz="1600" kern="1200" noProof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Teoria de controle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Algoritmos de controle (por exemplo, PID)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Controle em tempo real</a:t>
          </a:r>
          <a:endParaRPr lang="pt-BR" sz="800" kern="1200" noProof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Controle</a:t>
          </a:r>
          <a:endParaRPr lang="pt-BR" sz="1600" kern="1200" noProof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Algoritmos de planejamento de trajetória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Tomada de decisão autônoma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Aprendizado de máquina e IA para seleção de ações</a:t>
          </a:r>
          <a:endParaRPr lang="pt-BR" sz="800" kern="1200" noProof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Planejamento e Seleção de Ações</a:t>
          </a:r>
          <a:endParaRPr lang="pt-BR" sz="1600" kern="1200" noProof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Processamento de imagem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Reconhecimento de objetos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Navegação baseada em visão</a:t>
          </a:r>
          <a:endParaRPr lang="pt-BR" sz="800" kern="1200" noProof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Visão Robótica</a:t>
          </a:r>
          <a:endParaRPr lang="pt-BR" sz="1600" kern="1200" noProof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Design de interface do usuário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/>
            <a:t>Comunicação homem-máquina</a:t>
          </a:r>
          <a:endParaRPr lang="pt-BR" sz="800" kern="1200" noProof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/>
            <a:t>Interação Humano-Robô</a:t>
          </a:r>
          <a:endParaRPr lang="pt-BR" sz="1600" kern="1200" noProof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Controle</a:t>
          </a:r>
          <a:endParaRPr lang="pt-BR" sz="2800" kern="1200" noProof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/>
            <a:t>Algoritmos de planejamento de trajetória</a:t>
          </a:r>
          <a:endParaRPr lang="pt-BR" sz="1600" kern="1200" noProof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/>
            <a:t>Tomada de decisão autônoma</a:t>
          </a:r>
          <a:endParaRPr lang="pt-BR" sz="1600" kern="1200" noProof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Planejamento e Seleção de Ações</a:t>
          </a:r>
          <a:endParaRPr lang="pt-BR" sz="2800" kern="1200" noProof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/>
            <a:t>Visão Robótica</a:t>
          </a:r>
          <a:endParaRPr lang="pt-BR" sz="2800" kern="1200" noProof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30-Jul-25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30/07/2025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mAGHZzgGPr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 lang="pt-BR" noProof="0" dirty="0"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u="sng" noProof="0" dirty="0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pt-BR" noProof="0" dirty="0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pt-BR" noProof="0" dirty="0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DARPA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Subterrean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r>
              <a:rPr lang="pt-BR" u="sng" noProof="0" dirty="0" err="1">
                <a:hlinkClick r:id="rId6" tooltip="https://www.youtube.com/watch?list=PL6wMum5UsYvYpbhQALOcbhzXYTt3qnzqA&amp;time_continue=75&amp;v=VgJGT0nId98&amp;feature=emb_title"/>
              </a:rPr>
              <a:t>Challenge</a:t>
            </a:r>
            <a:r>
              <a:rPr lang="pt-BR" u="sng" noProof="0" dirty="0">
                <a:hlinkClick r:id="rId6" tooltip="https://www.youtube.com/watch?list=PL6wMum5UsYvYpbhQALOcbhzXYTt3qnzqA&amp;time_continue=75&amp;v=VgJGT0nId98&amp;feature=emb_title"/>
              </a:rPr>
              <a:t> </a:t>
            </a:r>
            <a:endParaRPr lang="pt-BR" noProof="0" dirty="0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>
                  <a:hlinkClick r:id="rId8" tooltip="https://www.eenewseurope.com/news/uv-laden-disinfection-robots-clean-hospitals"/>
                </a:rPr>
                <a:t>Robôs </a:t>
              </a:r>
              <a:r>
                <a:rPr lang="pt-BR" u="sng" noProof="0" dirty="0" err="1">
                  <a:hlinkClick r:id="rId8" tooltip="https://www.eenewseurope.com/news/uv-laden-disinfection-robots-clean-hospitals"/>
                </a:rPr>
                <a:t>desinfectionam</a:t>
              </a:r>
              <a:r>
                <a:rPr lang="pt-BR" u="sng" noProof="0" dirty="0">
                  <a:hlinkClick r:id="rId8" tooltip="https://www.eenewseurope.com/news/uv-laden-disinfection-robots-clean-hospitals"/>
                </a:rPr>
                <a:t> hospitais</a:t>
              </a:r>
              <a:endParaRPr lang="pt-BR" noProof="0" dirty="0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Projetos (20%)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Em duplas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 Acesso em 11 </a:t>
            </a:r>
            <a:r>
              <a:rPr lang="pt-BR" noProof="0" dirty="0" err="1"/>
              <a:t>Ago</a:t>
            </a:r>
            <a:r>
              <a:rPr lang="pt-BR" noProof="0" dirty="0"/>
              <a:t> 2018.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&gt;, Acesso em 11 </a:t>
            </a:r>
            <a:r>
              <a:rPr lang="pt-BR" noProof="0" dirty="0" err="1"/>
              <a:t>Ago</a:t>
            </a:r>
            <a:r>
              <a:rPr lang="pt-BR" noProof="0" dirty="0"/>
              <a:t> 2018.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15:45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15:45 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QUI 18:00 atendimento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18:00):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https://forms.office.com/r/mAGHZzgGPr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A34B14EF-1D1C-AE78-34B5-A719A248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3" b="10310"/>
          <a:stretch/>
        </p:blipFill>
        <p:spPr>
          <a:xfrm>
            <a:off x="657225" y="1485900"/>
            <a:ext cx="8029575" cy="4724399"/>
          </a:xfrm>
          <a:prstGeom prst="rect">
            <a:avLst/>
          </a:prstGeom>
          <a:noFill/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3BE7EFB7-DFE5-3B9B-2404-EF0E0EC44C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</TotalTime>
  <Words>1035</Words>
  <Application>Microsoft Office PowerPoint</Application>
  <DocSecurity>0</DocSecurity>
  <PresentationFormat>Apresentação na tela (4:3)</PresentationFormat>
  <Paragraphs>197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Oportunidades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359</cp:revision>
  <dcterms:created xsi:type="dcterms:W3CDTF">2014-04-17T20:05:08Z</dcterms:created>
  <dcterms:modified xsi:type="dcterms:W3CDTF">2025-07-30T23:58:20Z</dcterms:modified>
  <cp:category/>
  <dc:identifier/>
  <cp:contentStatus/>
  <dc:language/>
  <cp:version/>
</cp:coreProperties>
</file>